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 showGuides="1">
      <p:cViewPr varScale="1">
        <p:scale>
          <a:sx n="147" d="100"/>
          <a:sy n="147" d="100"/>
        </p:scale>
        <p:origin x="209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64131-CB5D-88D4-F0B2-073D4F74E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E836D3-7D4A-57EA-1FF2-74F201572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2608E2-9ADC-BAAA-E769-10D642924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CAD324-3EAA-3C4E-D144-7209C4ECF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2FBFFE-4E14-D073-5DE6-50BA37DC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178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F439E-31E4-237E-3907-EAEA36DD5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8429C26-D36C-1AB4-A6AC-CBE005B83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BD9698-4C4D-7555-02F8-A1DE5511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BAF52-68DF-2B2E-9D80-5ACC41D80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7B64D6-191E-4CFC-2B6A-532EA253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94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8575D7-FFE0-4521-CCDE-AE3218645B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0D3B37-89FB-4848-38EF-48A381486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28FD9D-E3B6-6F85-9939-19A98B99B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9B472D-2C7F-6418-FC4E-8B54862F0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10582E-D105-21A3-158A-D465D1933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659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7FA1FB-6B0D-6187-E235-450FFBE4E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0B29E-4318-57C6-CB78-2E4FFA77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09794-0AFA-526D-1026-22E72B89C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14FA1-E8F1-D476-13B3-95CCE798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75B278-176B-75D7-21D2-3733E66B8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63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5C639-C9F9-58BB-E42F-767079371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225655-27E6-42A7-FA3B-9783DFEBE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D224AB-148B-8764-15EC-700BA7742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42D35C-2DA3-785D-AD1F-117AE6A1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300040-189C-9128-588F-8BFC72F5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778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6C527A-70B2-95E7-C61E-819C79377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FA09B9-2B08-0541-79EA-C4D53E7ACF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8312C3-B569-0913-D277-DE8426866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7AF3F1-031D-8564-06C2-137B6E6EC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48882A-A64E-79CE-86A3-837A75D5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F63D87-5C69-5E6B-F295-E1167D343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09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005305-6D8F-6B65-F21C-91D6C3680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588047-A789-0B7C-01E2-90E3A7019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E72569-6ED2-EB54-DFD7-2E2D864F7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E15911-56D0-3AFE-EC16-629242D4D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3AA0FA-5AE0-10A0-BA86-52031E174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5762DDB-AC9D-B672-0965-D6BFCEB90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AB7E91-CA3D-C4FF-508F-4DF3220D6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C124BB-39D6-A2FA-F1F9-F30B465C7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246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05ED62-E47D-9420-EB8F-5AA0B43BD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5E52BB6-C11C-7417-5EC8-CA26B3CFD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D8B36DA-6CE0-A226-1E77-A7250B140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C4D752-D087-3536-4165-D8FF700E0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655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AB8A5B-3A1B-DD4B-1A55-BE0FCE44E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AF3402D-26A0-9947-DED8-C687F4A5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D599A9-76C3-E405-57CB-8D72A00B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53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671FE-8A06-FD12-06B4-AAEF66408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6564B2-BD06-408D-99A9-F45B59528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97AEDD-1BF0-FDDB-5F12-320CCE5CF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C186D2-2B4D-0CAC-9E0B-A00097F5A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8D70D6-EAEB-9EFE-705E-FE258689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32512C-5A78-70F4-86D6-68E369170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254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26D10-3E32-647E-E714-4DAE79C5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07C229D-C266-F1EE-2EE8-7DD5D46D2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68FD91-9D45-AC2D-E371-A7E7DE0A3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6E9A21-5252-8673-2D04-5E62E6F8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AC7ED-5549-4FBC-FC91-088CAD2C9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60A120-1E4C-5E60-862B-2F5B8793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743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1CCDE9-3C03-AFE3-D38B-770A27034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A70E3E-7423-3C0C-AFB9-44CEC06EC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AE32E-B31A-B2B8-4A2E-9E740F4ED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31B58-35C4-1D1B-841F-CEEF30A3FA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DF9060-8BCE-57FE-E21B-9FA8C2282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186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ECDB3312-D7AE-1BCF-F7E9-63A8EB7675C5}"/>
              </a:ext>
            </a:extLst>
          </p:cNvPr>
          <p:cNvGrpSpPr/>
          <p:nvPr/>
        </p:nvGrpSpPr>
        <p:grpSpPr>
          <a:xfrm>
            <a:off x="-1298565" y="570457"/>
            <a:ext cx="13551047" cy="3875313"/>
            <a:chOff x="-6066972" y="-986971"/>
            <a:chExt cx="27432000" cy="784497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118D11B-D0B4-DBC5-FD59-1A0C5A7C5DDA}"/>
                </a:ext>
              </a:extLst>
            </p:cNvPr>
            <p:cNvSpPr/>
            <p:nvPr/>
          </p:nvSpPr>
          <p:spPr>
            <a:xfrm>
              <a:off x="-6066972" y="-986971"/>
              <a:ext cx="27432000" cy="78449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 descr="벽, 실내, 거울, 바닥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27714D2-DB3A-6F5D-D348-AC82A3384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21028" y="0"/>
              <a:ext cx="9144000" cy="6858000"/>
            </a:xfrm>
            <a:prstGeom prst="rect">
              <a:avLst/>
            </a:prstGeom>
          </p:spPr>
        </p:pic>
        <p:pic>
          <p:nvPicPr>
            <p:cNvPr id="12" name="그림 11" descr="원, 어안, 어안 렌즈, 가전용품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9752D988-45D0-01A2-A524-0492C7A87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6066972" y="0"/>
              <a:ext cx="9144000" cy="6858000"/>
            </a:xfrm>
            <a:prstGeom prst="rect">
              <a:avLst/>
            </a:prstGeom>
          </p:spPr>
        </p:pic>
        <p:pic>
          <p:nvPicPr>
            <p:cNvPr id="14" name="그림 13" descr="실내, 벽, 인테리어 디자인, 싱크대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260C049-9BA4-77D2-55E4-9EA7C57EB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7028" y="0"/>
              <a:ext cx="9144000" cy="6858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607D3AE-0344-BD64-2E12-DE72B05E1407}"/>
                </a:ext>
              </a:extLst>
            </p:cNvPr>
            <p:cNvSpPr txBox="1"/>
            <p:nvPr/>
          </p:nvSpPr>
          <p:spPr>
            <a:xfrm>
              <a:off x="-3404498" y="-893456"/>
              <a:ext cx="3819055" cy="965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원본 이미지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FDA36E7-9ABE-F1C2-0854-8DE98F023775}"/>
                </a:ext>
              </a:extLst>
            </p:cNvPr>
            <p:cNvSpPr txBox="1"/>
            <p:nvPr/>
          </p:nvSpPr>
          <p:spPr>
            <a:xfrm>
              <a:off x="5294432" y="-893456"/>
              <a:ext cx="4709190" cy="965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원통 투영 이미지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A562C3-5007-6269-37DD-50E6C49DD464}"/>
                </a:ext>
              </a:extLst>
            </p:cNvPr>
            <p:cNvSpPr txBox="1"/>
            <p:nvPr/>
          </p:nvSpPr>
          <p:spPr>
            <a:xfrm>
              <a:off x="14438433" y="-893456"/>
              <a:ext cx="4709190" cy="965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구면 투영 이미지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8979ACB5-C862-08F0-3165-C7945C5B9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6198" y="2226557"/>
            <a:ext cx="9077033" cy="349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502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A4A7BFF-3D19-E8EF-88C7-8ADEE078A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7287" y="741468"/>
            <a:ext cx="13313688" cy="349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108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8</Words>
  <Application>Microsoft Office PowerPoint</Application>
  <PresentationFormat>와이드스크린</PresentationFormat>
  <Paragraphs>3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나눔바른고딕</vt:lpstr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965</dc:creator>
  <cp:lastModifiedBy>965</cp:lastModifiedBy>
  <cp:revision>7</cp:revision>
  <dcterms:created xsi:type="dcterms:W3CDTF">2025-02-07T19:37:02Z</dcterms:created>
  <dcterms:modified xsi:type="dcterms:W3CDTF">2025-02-09T09:01:14Z</dcterms:modified>
</cp:coreProperties>
</file>

<file path=docProps/thumbnail.jpeg>
</file>